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24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872BD2-7D4F-4EB4-BF75-41F8B41C53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0390C54-B968-4B1E-A13A-01C769FBBB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E4135E5-3438-464C-B4C6-32243722B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18DD-F250-4305-A9A2-E30AD1C27397}" type="datetimeFigureOut">
              <a:rPr lang="fr-BE" smtClean="0"/>
              <a:t>08-12-20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E2D193-0CAD-4D3A-8FDF-C83BEEED7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0CC444-96CD-44F4-AF60-376169961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37DA-CCB6-4201-B051-9B04077D33F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75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F16EF9-9C8D-4753-B577-053AE2B46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50A9705-4C68-47A6-AA22-07205788E9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37DEA0-A64A-4A17-B99F-BD9B5142C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18DD-F250-4305-A9A2-E30AD1C27397}" type="datetimeFigureOut">
              <a:rPr lang="fr-BE" smtClean="0"/>
              <a:t>08-12-20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970762-5A3B-43F6-B053-33ABB012A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9D2958-FEEC-463A-B35F-5712EB71F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37DA-CCB6-4201-B051-9B04077D33F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52243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071289F-F646-4CEC-A958-C8D5B454D3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927BA76-1B51-4EF0-BFB4-F659A51D61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8D9538-E348-4481-8C20-6867C5B69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18DD-F250-4305-A9A2-E30AD1C27397}" type="datetimeFigureOut">
              <a:rPr lang="fr-BE" smtClean="0"/>
              <a:t>08-12-20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33C798-9E99-4C8C-92B3-0803AC9BF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0D813C-6DF7-44EE-A952-CD106BD76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37DA-CCB6-4201-B051-9B04077D33F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10003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EAB26E-C862-4B69-93B5-D75B105C7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12B243-2021-497E-998A-5B60EA35B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5A2241-2856-4E68-B772-C41580587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18DD-F250-4305-A9A2-E30AD1C27397}" type="datetimeFigureOut">
              <a:rPr lang="fr-BE" smtClean="0"/>
              <a:t>08-12-20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B739FF-8F74-4378-92F9-82F302E77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96442F-FB24-4294-B68C-F89A95C7B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37DA-CCB6-4201-B051-9B04077D33F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21235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3D1E17-1AE7-45A3-8BB3-0A61A4DBE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4448003-7879-475E-B6B2-29D84109D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5AA6E4-E8E0-40F3-86A3-E6E9405D3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18DD-F250-4305-A9A2-E30AD1C27397}" type="datetimeFigureOut">
              <a:rPr lang="fr-BE" smtClean="0"/>
              <a:t>08-12-20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AFDF39-27AF-48FF-9035-E6D833F6F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2062C3-D153-4CBB-BF79-89710AEF4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37DA-CCB6-4201-B051-9B04077D33F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81247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DB0DAC-4CEC-45CF-895F-C677DDBF6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690A29-32F6-4041-B7CE-A25D706900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28D9573-5B56-43E2-BE13-D16D8C247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7135D04-17B8-49FD-87C5-C952C0543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18DD-F250-4305-A9A2-E30AD1C27397}" type="datetimeFigureOut">
              <a:rPr lang="fr-BE" smtClean="0"/>
              <a:t>08-12-20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4D7C8DF-6482-43A9-9813-13DD5BDF1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7127F6E-C4FD-41FB-A70D-55216524E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37DA-CCB6-4201-B051-9B04077D33F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10241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3FBBE4-5578-4C6F-A6B5-FAA9C6BE5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D3CBC7D-CAA5-4C3C-9A82-C38F292D6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7942280-200F-4BCB-BED1-F6AD3665F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3E9BC0F-0DAE-4377-BCC8-D14E7D21AD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AFC6779-46AF-4E55-92A1-26D087A9B4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BCE4734-7C1A-4806-854C-1C4B800DF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18DD-F250-4305-A9A2-E30AD1C27397}" type="datetimeFigureOut">
              <a:rPr lang="fr-BE" smtClean="0"/>
              <a:t>08-12-20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3B5AC16-FECE-4076-BF3A-F4CA2DE9F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732CC4E-FD39-40C4-88DA-F29D21862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37DA-CCB6-4201-B051-9B04077D33F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51534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D8A177-44EC-4110-A44B-2BE3FC76F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D3168A7-4716-4A6B-BFCC-A15363C87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18DD-F250-4305-A9A2-E30AD1C27397}" type="datetimeFigureOut">
              <a:rPr lang="fr-BE" smtClean="0"/>
              <a:t>08-12-20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A8E818B-E919-4356-BD7A-CFD7525B1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71DADB4-E139-452C-954D-E196F773A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37DA-CCB6-4201-B051-9B04077D33F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03475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A2EBDEA-C8DF-418F-B12E-E3A10A051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18DD-F250-4305-A9A2-E30AD1C27397}" type="datetimeFigureOut">
              <a:rPr lang="fr-BE" smtClean="0"/>
              <a:t>08-12-20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88F4558-4BDB-4FDF-89B8-B3EC45EDD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7EE510B-FA4C-4418-A3DC-BD937C2C6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37DA-CCB6-4201-B051-9B04077D33F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58620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7B91FD-2B0D-43A5-8EB8-A505ED1CB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68C99A-E68A-4C0D-AEFE-E44DBC428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D995AC8-9464-4672-96AE-1A025F4732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A58F0E4-03C5-41DA-BA5E-9C7555A3E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18DD-F250-4305-A9A2-E30AD1C27397}" type="datetimeFigureOut">
              <a:rPr lang="fr-BE" smtClean="0"/>
              <a:t>08-12-20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B7AF98F-685F-45FE-88E4-C83935B37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A44CC43-5240-40CF-8764-B665A5E8C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37DA-CCB6-4201-B051-9B04077D33F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18205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4D152B-A52F-4606-8115-A43F66F2A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8F55F09-D660-4293-9437-B1B79173E6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88D753B-8B30-4BA0-A432-3FE3AE4BF4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47F873-1B6F-43E4-8EBF-30E7B2D2D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18DD-F250-4305-A9A2-E30AD1C27397}" type="datetimeFigureOut">
              <a:rPr lang="fr-BE" smtClean="0"/>
              <a:t>08-12-20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ACA40A-9E82-4290-85C8-182604F71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0C30B23-9A5B-4460-985C-2E73A9890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37DA-CCB6-4201-B051-9B04077D33F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38201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1656CB0-6278-4F64-A609-ADC53CDFB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F56BE1A-1528-4DBF-91C9-737FD3DF35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4C1604-748D-4FA9-A69E-C7A8C59B2D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18DD-F250-4305-A9A2-E30AD1C27397}" type="datetimeFigureOut">
              <a:rPr lang="fr-BE" smtClean="0"/>
              <a:t>08-12-20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6B9456-B9EE-4026-A91C-EB26D65548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C5D2BA-EE8F-4173-A128-38B4586E6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A37DA-CCB6-4201-B051-9B04077D33F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80788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BE53D47E-D527-4686-9E98-CCD995AFFF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30" r="5647"/>
          <a:stretch/>
        </p:blipFill>
        <p:spPr>
          <a:xfrm>
            <a:off x="1006214" y="1388994"/>
            <a:ext cx="2243476" cy="345504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F0C41C7-5CFB-4E11-AF27-CB66340CF4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214" y="1378489"/>
            <a:ext cx="2243476" cy="345504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F835DB0-0272-4615-9BE5-BBAD4A95E13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5" r="10187"/>
          <a:stretch/>
        </p:blipFill>
        <p:spPr>
          <a:xfrm>
            <a:off x="4817939" y="1388994"/>
            <a:ext cx="2329419" cy="3455046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A9FB63EF-EC02-4008-AB20-E1677BA46356}"/>
              </a:ext>
            </a:extLst>
          </p:cNvPr>
          <p:cNvCxnSpPr/>
          <p:nvPr/>
        </p:nvCxnSpPr>
        <p:spPr>
          <a:xfrm flipV="1">
            <a:off x="2075307" y="3223100"/>
            <a:ext cx="0" cy="6420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6F2084F4-F358-46A1-82A4-12BC126E7162}"/>
              </a:ext>
            </a:extLst>
          </p:cNvPr>
          <p:cNvCxnSpPr/>
          <p:nvPr/>
        </p:nvCxnSpPr>
        <p:spPr>
          <a:xfrm>
            <a:off x="5835464" y="1945104"/>
            <a:ext cx="0" cy="6176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B2A01EB3-2EB5-4735-8694-87C504A61BEB}"/>
              </a:ext>
            </a:extLst>
          </p:cNvPr>
          <p:cNvCxnSpPr/>
          <p:nvPr/>
        </p:nvCxnSpPr>
        <p:spPr>
          <a:xfrm flipV="1">
            <a:off x="5896835" y="2125579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FEB456C9-25AD-4A48-80C7-7B71A7FCD7D4}"/>
              </a:ext>
            </a:extLst>
          </p:cNvPr>
          <p:cNvCxnSpPr/>
          <p:nvPr/>
        </p:nvCxnSpPr>
        <p:spPr>
          <a:xfrm flipV="1">
            <a:off x="6069559" y="3673642"/>
            <a:ext cx="0" cy="3088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FC4276DD-6A86-4799-BAF1-747E4FF73864}"/>
              </a:ext>
            </a:extLst>
          </p:cNvPr>
          <p:cNvCxnSpPr/>
          <p:nvPr/>
        </p:nvCxnSpPr>
        <p:spPr>
          <a:xfrm flipV="1">
            <a:off x="9737952" y="2060758"/>
            <a:ext cx="0" cy="6577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05EEF6BC-92B7-4972-96C7-1939E8651ECA}"/>
              </a:ext>
            </a:extLst>
          </p:cNvPr>
          <p:cNvCxnSpPr>
            <a:cxnSpLocks/>
          </p:cNvCxnSpPr>
          <p:nvPr/>
        </p:nvCxnSpPr>
        <p:spPr>
          <a:xfrm flipV="1">
            <a:off x="9737952" y="3639545"/>
            <a:ext cx="0" cy="6537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lèche : droite 28">
            <a:extLst>
              <a:ext uri="{FF2B5EF4-FFF2-40B4-BE49-F238E27FC236}">
                <a16:creationId xmlns:a16="http://schemas.microsoft.com/office/drawing/2014/main" id="{CB362B83-3B76-430F-8333-FF8658C056FA}"/>
              </a:ext>
            </a:extLst>
          </p:cNvPr>
          <p:cNvSpPr/>
          <p:nvPr/>
        </p:nvSpPr>
        <p:spPr>
          <a:xfrm>
            <a:off x="8715607" y="1684421"/>
            <a:ext cx="318226" cy="176463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0" name="Flèche : droite 29">
            <a:extLst>
              <a:ext uri="{FF2B5EF4-FFF2-40B4-BE49-F238E27FC236}">
                <a16:creationId xmlns:a16="http://schemas.microsoft.com/office/drawing/2014/main" id="{AA2FBACF-476D-4B1C-9B73-28C185C6C315}"/>
              </a:ext>
            </a:extLst>
          </p:cNvPr>
          <p:cNvSpPr/>
          <p:nvPr/>
        </p:nvSpPr>
        <p:spPr>
          <a:xfrm>
            <a:off x="8703148" y="2472552"/>
            <a:ext cx="318226" cy="176463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1" name="Flèche : droite 30">
            <a:extLst>
              <a:ext uri="{FF2B5EF4-FFF2-40B4-BE49-F238E27FC236}">
                <a16:creationId xmlns:a16="http://schemas.microsoft.com/office/drawing/2014/main" id="{96131F2D-80FE-4F83-9BB6-019391ECA7B7}"/>
              </a:ext>
            </a:extLst>
          </p:cNvPr>
          <p:cNvSpPr/>
          <p:nvPr/>
        </p:nvSpPr>
        <p:spPr>
          <a:xfrm>
            <a:off x="8703148" y="3340768"/>
            <a:ext cx="318226" cy="176463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2" name="Flèche : droite 31">
            <a:extLst>
              <a:ext uri="{FF2B5EF4-FFF2-40B4-BE49-F238E27FC236}">
                <a16:creationId xmlns:a16="http://schemas.microsoft.com/office/drawing/2014/main" id="{E5BBB667-C3C0-45DF-9BAA-FF90AC9D980B}"/>
              </a:ext>
            </a:extLst>
          </p:cNvPr>
          <p:cNvSpPr/>
          <p:nvPr/>
        </p:nvSpPr>
        <p:spPr>
          <a:xfrm>
            <a:off x="8715607" y="4215649"/>
            <a:ext cx="318226" cy="176463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3" name="Flèche : droite 32">
            <a:extLst>
              <a:ext uri="{FF2B5EF4-FFF2-40B4-BE49-F238E27FC236}">
                <a16:creationId xmlns:a16="http://schemas.microsoft.com/office/drawing/2014/main" id="{38FAE982-F027-4385-A829-BAD420705092}"/>
              </a:ext>
            </a:extLst>
          </p:cNvPr>
          <p:cNvSpPr/>
          <p:nvPr/>
        </p:nvSpPr>
        <p:spPr>
          <a:xfrm rot="10800000">
            <a:off x="10418331" y="4205029"/>
            <a:ext cx="318226" cy="176463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4" name="Flèche : droite 33">
            <a:extLst>
              <a:ext uri="{FF2B5EF4-FFF2-40B4-BE49-F238E27FC236}">
                <a16:creationId xmlns:a16="http://schemas.microsoft.com/office/drawing/2014/main" id="{8B8ED087-9C63-40BA-9AD2-9EBB3DFA5421}"/>
              </a:ext>
            </a:extLst>
          </p:cNvPr>
          <p:cNvSpPr/>
          <p:nvPr/>
        </p:nvSpPr>
        <p:spPr>
          <a:xfrm rot="10800000">
            <a:off x="10384031" y="3377538"/>
            <a:ext cx="318226" cy="176463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5" name="Flèche : droite 34">
            <a:extLst>
              <a:ext uri="{FF2B5EF4-FFF2-40B4-BE49-F238E27FC236}">
                <a16:creationId xmlns:a16="http://schemas.microsoft.com/office/drawing/2014/main" id="{761F9AEA-87CC-4E74-8BE8-C580269AA4B0}"/>
              </a:ext>
            </a:extLst>
          </p:cNvPr>
          <p:cNvSpPr/>
          <p:nvPr/>
        </p:nvSpPr>
        <p:spPr>
          <a:xfrm rot="10800000">
            <a:off x="10384031" y="2527065"/>
            <a:ext cx="318226" cy="176463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6" name="Flèche : droite 35">
            <a:extLst>
              <a:ext uri="{FF2B5EF4-FFF2-40B4-BE49-F238E27FC236}">
                <a16:creationId xmlns:a16="http://schemas.microsoft.com/office/drawing/2014/main" id="{099BB1DE-E33B-48BC-AF5B-042FDF582810}"/>
              </a:ext>
            </a:extLst>
          </p:cNvPr>
          <p:cNvSpPr/>
          <p:nvPr/>
        </p:nvSpPr>
        <p:spPr>
          <a:xfrm rot="10800000">
            <a:off x="10384031" y="1709672"/>
            <a:ext cx="318226" cy="176463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cxnSp>
        <p:nvCxnSpPr>
          <p:cNvPr id="38" name="Connecteur droit avec flèche 37">
            <a:extLst>
              <a:ext uri="{FF2B5EF4-FFF2-40B4-BE49-F238E27FC236}">
                <a16:creationId xmlns:a16="http://schemas.microsoft.com/office/drawing/2014/main" id="{7A3325B3-CCF3-46DE-A622-D22270FC99A2}"/>
              </a:ext>
            </a:extLst>
          </p:cNvPr>
          <p:cNvCxnSpPr>
            <a:cxnSpLocks/>
          </p:cNvCxnSpPr>
          <p:nvPr/>
        </p:nvCxnSpPr>
        <p:spPr>
          <a:xfrm flipV="1">
            <a:off x="2079686" y="1703822"/>
            <a:ext cx="0" cy="7138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4E4088AC-D3EB-437B-874B-2BA68CD83306}"/>
              </a:ext>
            </a:extLst>
          </p:cNvPr>
          <p:cNvCxnSpPr/>
          <p:nvPr/>
        </p:nvCxnSpPr>
        <p:spPr>
          <a:xfrm>
            <a:off x="5980444" y="3465770"/>
            <a:ext cx="0" cy="7860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>
            <a:extLst>
              <a:ext uri="{FF2B5EF4-FFF2-40B4-BE49-F238E27FC236}">
                <a16:creationId xmlns:a16="http://schemas.microsoft.com/office/drawing/2014/main" id="{47CB18C4-DF35-460A-9059-E0B987DF2642}"/>
              </a:ext>
            </a:extLst>
          </p:cNvPr>
          <p:cNvSpPr txBox="1"/>
          <p:nvPr/>
        </p:nvSpPr>
        <p:spPr>
          <a:xfrm>
            <a:off x="1501145" y="4974202"/>
            <a:ext cx="1253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/>
              <a:t>Veine saine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D0125EC5-D758-40DB-A7F0-A9BFE94918BB}"/>
              </a:ext>
            </a:extLst>
          </p:cNvPr>
          <p:cNvSpPr txBox="1"/>
          <p:nvPr/>
        </p:nvSpPr>
        <p:spPr>
          <a:xfrm>
            <a:off x="4942181" y="4974202"/>
            <a:ext cx="2009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/>
              <a:t>Veine pathologique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E8406EE2-664E-4A33-96E0-582CB5CF22F9}"/>
              </a:ext>
            </a:extLst>
          </p:cNvPr>
          <p:cNvSpPr txBox="1"/>
          <p:nvPr/>
        </p:nvSpPr>
        <p:spPr>
          <a:xfrm>
            <a:off x="7898998" y="4974202"/>
            <a:ext cx="3917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/>
              <a:t>Effet des bas/chaussettes de contention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57AE09C7-8A8F-4DB0-8154-CD6D364848FF}"/>
              </a:ext>
            </a:extLst>
          </p:cNvPr>
          <p:cNvSpPr txBox="1"/>
          <p:nvPr/>
        </p:nvSpPr>
        <p:spPr>
          <a:xfrm>
            <a:off x="2111030" y="262137"/>
            <a:ext cx="92004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sz="2800" u="sng" dirty="0"/>
              <a:t>L’effet des bas/chaussettes de contention en schéma</a:t>
            </a:r>
            <a:endParaRPr lang="fr-BE" sz="2800" dirty="0"/>
          </a:p>
        </p:txBody>
      </p:sp>
    </p:spTree>
    <p:extLst>
      <p:ext uri="{BB962C8B-B14F-4D97-AF65-F5344CB8AC3E}">
        <p14:creationId xmlns:p14="http://schemas.microsoft.com/office/powerpoint/2010/main" val="28826598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20</Words>
  <Application>Microsoft Office PowerPoint</Application>
  <PresentationFormat>Grand écran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florence de dobbeleer</dc:creator>
  <cp:lastModifiedBy>florence de dobbeleer</cp:lastModifiedBy>
  <cp:revision>3</cp:revision>
  <dcterms:created xsi:type="dcterms:W3CDTF">2020-07-03T10:37:08Z</dcterms:created>
  <dcterms:modified xsi:type="dcterms:W3CDTF">2020-12-08T11:24:56Z</dcterms:modified>
</cp:coreProperties>
</file>