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D25CF-6A10-45CD-983C-165669D40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029178-FA95-483A-B125-AFE5F6665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7A3E0C-B593-4D11-A5A2-266ABC7F1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61F199-6622-48B9-A8FF-5B68B8E5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825897-356B-4BA2-B853-7EE8DCB8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709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1CE90-EE3F-4265-B3A4-9746F504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0C9617-CCBD-48B5-9240-7AED9F406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D3B1A5-3B57-45CB-96ED-4E7C874D3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8E9E67-D264-416B-A711-77CABDE2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06D9A5-CE11-48D1-861E-FFC4D3BE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70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DCF83E8-2B39-4285-B0AA-EDEBF4840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199423-2936-4F0D-9989-374934233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BC2309-55B4-4FDE-866B-10B018D8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06EA6B-6C32-4448-975B-2AC9C1E7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89CDF8-5E93-489A-BE5F-E976B175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054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14A30-DE1E-4F71-BE33-93CBCEBC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B13DBC-CCEA-4DF9-AA8B-253BBFC41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DF06D-E1E6-474D-8BF5-4C40FBBBA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FF50E0-3607-4D10-91EF-1BC89EC7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660B28-9454-4143-9527-463C4924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90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67BAC4-A24F-4D15-80DD-56317E8CB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E764D4-4226-4B05-A920-5097A328D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518C6-85D4-4A3A-9311-9E4F8C2A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252FDF-0873-4E54-B1D4-53E869F7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6F6F90-B435-4564-8D66-33951A2F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21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3A9FD1-0215-4FB1-BA3C-825A39DA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446361-C5CB-4FE8-BD45-6D387A13C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0E1C20-A5D2-47FA-85A2-7B0F5CAAD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C5CBE7-E04F-4795-B336-7D9DB05E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31F557-D0AB-4CB5-B8F5-8FF4EE714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183B9E-1AEC-42CA-B158-1BD66F477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403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27F9D-7677-467E-BC2F-CF0447B62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CD56BB-82EB-405A-BD7C-44C45113C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8780A9-2FD1-4DEA-986F-93C5FFFFE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E0EE2B-673C-41D5-B694-2D6C8BAF1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E478A0-EBB3-4400-A3F9-E35748B2C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730637-A1C6-4B74-82F0-E02F3284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704251-F8E6-4169-9343-A60858E3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03A27EF-35D1-455F-9E9D-2BC23A48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857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1416A-B014-46D5-812C-575A55D0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7A087F-4F65-49FF-9943-5AC7927E2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A8BFF0-DE89-4427-902D-B7E630F6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56B68AA-9A33-450D-A13D-32B6F3B7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638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54DF81-C899-4E4A-BB7B-2AD1E1BAB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CA882A-1918-4C9C-9E6B-8454D466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B1CE97-B688-4C38-972C-7DD3F6B0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254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30436-FFFB-4A3A-9941-62CBCF0ED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9851E9-0E29-4203-9BAB-61392BBF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ECC998-8E83-489B-90D4-8B2F1A2BC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428B87-9BEE-440D-A4CA-19EA19312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20A85C-9430-40A0-B38E-2F2752A7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FAC22E-5D97-45A7-8D06-8809C452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389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91C5C-760B-4866-8EFA-2BF21B84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0B8B4A-B5C0-4227-8C4C-7EAB2DED2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F2C23F-926D-4122-96BC-CF9538AA1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922494-6805-4839-8B80-893BC58D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4AB45F-89B0-470E-B166-4A343D20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266BC5-A109-4B1C-9F8F-2BD157A4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83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71AE4B-F4FB-4D2A-8A78-35ECAA121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8A9080-FFD8-4F73-BE7D-6B1F914C6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04A441-9BAB-4CDB-A4FD-B3A3ADA59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61C90-3FA9-41D1-B389-252C970C3FD7}" type="datetimeFigureOut">
              <a:rPr lang="fr-BE" smtClean="0"/>
              <a:t>15-06-20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A38258-1332-4190-A310-61D6D8DAC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45BD16-8E65-4F00-B839-EFC116CF8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50E8F-804F-4003-A034-F3C11F95883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571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B8668-C18E-4543-937F-7856B8895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313" y="257175"/>
            <a:ext cx="6774873" cy="595745"/>
          </a:xfrm>
        </p:spPr>
        <p:txBody>
          <a:bodyPr>
            <a:normAutofit fontScale="90000"/>
          </a:bodyPr>
          <a:lstStyle/>
          <a:p>
            <a:r>
              <a:rPr lang="fr-BE" sz="2400" u="sng" dirty="0"/>
              <a:t>L’intervention chirurgicale:</a:t>
            </a:r>
            <a:br>
              <a:rPr lang="fr-BE" sz="2400" u="sng" dirty="0"/>
            </a:br>
            <a:r>
              <a:rPr lang="fr-BE" sz="2400" u="sng" dirty="0"/>
              <a:t>La thermoablation </a:t>
            </a:r>
            <a:r>
              <a:rPr lang="fr-BE" sz="2400" u="sng" dirty="0" err="1"/>
              <a:t>endoveineuse</a:t>
            </a:r>
            <a:r>
              <a:rPr lang="fr-BE" sz="2400" u="sng" dirty="0"/>
              <a:t> laser en schéma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913A3E0F-5D4B-4983-9ED2-8BA251D93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7" y="1143000"/>
            <a:ext cx="4121938" cy="561022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441388BC-72A9-4186-A306-C0A024A1F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991" y="1143000"/>
            <a:ext cx="1795696" cy="237124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pic>
        <p:nvPicPr>
          <p:cNvPr id="73" name="Image 72">
            <a:extLst>
              <a:ext uri="{FF2B5EF4-FFF2-40B4-BE49-F238E27FC236}">
                <a16:creationId xmlns:a16="http://schemas.microsoft.com/office/drawing/2014/main" id="{2DF51001-8FC0-41B3-BFA7-E4A6D11994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65" y="1143000"/>
            <a:ext cx="1834218" cy="239077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22382528-A96B-4B11-8CD4-BAE150E4C2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61" y="1142999"/>
            <a:ext cx="1796921" cy="239077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sp>
        <p:nvSpPr>
          <p:cNvPr id="76" name="ZoneTexte 75">
            <a:extLst>
              <a:ext uri="{FF2B5EF4-FFF2-40B4-BE49-F238E27FC236}">
                <a16:creationId xmlns:a16="http://schemas.microsoft.com/office/drawing/2014/main" id="{F77890D1-94AD-4E97-8ED0-13C85A9244B3}"/>
              </a:ext>
            </a:extLst>
          </p:cNvPr>
          <p:cNvSpPr txBox="1"/>
          <p:nvPr/>
        </p:nvSpPr>
        <p:spPr>
          <a:xfrm>
            <a:off x="4937514" y="3601863"/>
            <a:ext cx="139065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dirty="0"/>
              <a:t>La fibre laser est insérée dans la veine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BEC70E6B-E162-4BB2-A1BE-453807A4A8A7}"/>
              </a:ext>
            </a:extLst>
          </p:cNvPr>
          <p:cNvSpPr txBox="1"/>
          <p:nvPr/>
        </p:nvSpPr>
        <p:spPr>
          <a:xfrm>
            <a:off x="7009861" y="3578049"/>
            <a:ext cx="164782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dirty="0"/>
              <a:t>La veine est brulée et la fibre laser est lentement retirée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FAA8B492-F989-43CF-BA0E-DAB92991E6B1}"/>
              </a:ext>
            </a:extLst>
          </p:cNvPr>
          <p:cNvSpPr txBox="1"/>
          <p:nvPr/>
        </p:nvSpPr>
        <p:spPr>
          <a:xfrm>
            <a:off x="9211408" y="3601863"/>
            <a:ext cx="16478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dirty="0"/>
              <a:t>Après le traitement, la veine est refermée</a:t>
            </a:r>
          </a:p>
        </p:txBody>
      </p:sp>
      <p:pic>
        <p:nvPicPr>
          <p:cNvPr id="84" name="Image 83">
            <a:extLst>
              <a:ext uri="{FF2B5EF4-FFF2-40B4-BE49-F238E27FC236}">
                <a16:creationId xmlns:a16="http://schemas.microsoft.com/office/drawing/2014/main" id="{E5BD6D7E-387B-4B34-B00A-4C8C701F24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780" y="5457830"/>
            <a:ext cx="1783812" cy="114299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pic>
        <p:nvPicPr>
          <p:cNvPr id="86" name="Image 85">
            <a:extLst>
              <a:ext uri="{FF2B5EF4-FFF2-40B4-BE49-F238E27FC236}">
                <a16:creationId xmlns:a16="http://schemas.microsoft.com/office/drawing/2014/main" id="{434EAD09-9574-4EA1-8886-84F5CCAD1B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64" y="5299079"/>
            <a:ext cx="1302776" cy="1454146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sp>
        <p:nvSpPr>
          <p:cNvPr id="87" name="ZoneTexte 86">
            <a:extLst>
              <a:ext uri="{FF2B5EF4-FFF2-40B4-BE49-F238E27FC236}">
                <a16:creationId xmlns:a16="http://schemas.microsoft.com/office/drawing/2014/main" id="{A3E4CAE2-75D4-4DEA-BA0A-3AA3DA0A90CB}"/>
              </a:ext>
            </a:extLst>
          </p:cNvPr>
          <p:cNvSpPr txBox="1"/>
          <p:nvPr/>
        </p:nvSpPr>
        <p:spPr>
          <a:xfrm>
            <a:off x="6328164" y="4850148"/>
            <a:ext cx="340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Phlébectomies: retrait des varices 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6EF22C8A-6ABE-4CF7-A215-950777049DA1}"/>
              </a:ext>
            </a:extLst>
          </p:cNvPr>
          <p:cNvSpPr txBox="1"/>
          <p:nvPr/>
        </p:nvSpPr>
        <p:spPr>
          <a:xfrm>
            <a:off x="5106760" y="5610230"/>
            <a:ext cx="10521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00" dirty="0"/>
              <a:t>Taille réelle des incisions</a:t>
            </a:r>
          </a:p>
        </p:txBody>
      </p: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CBD22811-E0C5-4078-A824-6DC52A8AF783}"/>
              </a:ext>
            </a:extLst>
          </p:cNvPr>
          <p:cNvCxnSpPr/>
          <p:nvPr/>
        </p:nvCxnSpPr>
        <p:spPr>
          <a:xfrm flipV="1">
            <a:off x="5895975" y="1895475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961A97B8-28B6-4A7B-9455-C6D79D717125}"/>
              </a:ext>
            </a:extLst>
          </p:cNvPr>
          <p:cNvCxnSpPr>
            <a:cxnSpLocks/>
          </p:cNvCxnSpPr>
          <p:nvPr/>
        </p:nvCxnSpPr>
        <p:spPr>
          <a:xfrm>
            <a:off x="7976767" y="2328620"/>
            <a:ext cx="0" cy="786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Connecteur droit avec flèche 96">
            <a:extLst>
              <a:ext uri="{FF2B5EF4-FFF2-40B4-BE49-F238E27FC236}">
                <a16:creationId xmlns:a16="http://schemas.microsoft.com/office/drawing/2014/main" id="{1669A61E-0A92-491F-885A-9F61910720DB}"/>
              </a:ext>
            </a:extLst>
          </p:cNvPr>
          <p:cNvCxnSpPr/>
          <p:nvPr/>
        </p:nvCxnSpPr>
        <p:spPr>
          <a:xfrm flipV="1">
            <a:off x="3457575" y="2581275"/>
            <a:ext cx="1479939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07F8E34B-0930-48A8-ACF1-CD42088C0359}"/>
              </a:ext>
            </a:extLst>
          </p:cNvPr>
          <p:cNvCxnSpPr/>
          <p:nvPr/>
        </p:nvCxnSpPr>
        <p:spPr>
          <a:xfrm flipV="1">
            <a:off x="1695450" y="5034814"/>
            <a:ext cx="4447100" cy="264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B839B018-A726-4C5A-91FB-89900C878975}"/>
              </a:ext>
            </a:extLst>
          </p:cNvPr>
          <p:cNvCxnSpPr>
            <a:stCxn id="88" idx="3"/>
          </p:cNvCxnSpPr>
          <p:nvPr/>
        </p:nvCxnSpPr>
        <p:spPr>
          <a:xfrm>
            <a:off x="6158917" y="5856452"/>
            <a:ext cx="603833" cy="458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489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25600</TotalTime>
  <Words>46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L’intervention chirurgicale: La thermoablation endoveineuse laser en schéma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L’insuffisance veineuse en schéma</dc:title>
  <dc:creator>florence de dobbeleer</dc:creator>
  <cp:lastModifiedBy>florence de dobbeleer</cp:lastModifiedBy>
  <cp:revision>13</cp:revision>
  <cp:lastPrinted>2020-07-03T09:35:54Z</cp:lastPrinted>
  <dcterms:created xsi:type="dcterms:W3CDTF">2020-06-15T15:07:18Z</dcterms:created>
  <dcterms:modified xsi:type="dcterms:W3CDTF">2020-07-03T09:47:28Z</dcterms:modified>
</cp:coreProperties>
</file>