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DD25CF-6A10-45CD-983C-165669D40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2029178-FA95-483A-B125-AFE5F6665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7A3E0C-B593-4D11-A5A2-266ABC7F1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1C90-3FA9-41D1-B389-252C970C3FD7}" type="datetimeFigureOut">
              <a:rPr lang="fr-BE" smtClean="0"/>
              <a:t>15-06-20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61F199-6622-48B9-A8FF-5B68B8E5D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825897-356B-4BA2-B853-7EE8DCB8E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0E8F-804F-4003-A034-F3C11F95883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07095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B1CE90-EE3F-4265-B3A4-9746F504A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90C9617-CCBD-48B5-9240-7AED9F406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D3B1A5-3B57-45CB-96ED-4E7C874D3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1C90-3FA9-41D1-B389-252C970C3FD7}" type="datetimeFigureOut">
              <a:rPr lang="fr-BE" smtClean="0"/>
              <a:t>15-06-20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8E9E67-D264-416B-A711-77CABDE2B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06D9A5-CE11-48D1-861E-FFC4D3BEB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0E8F-804F-4003-A034-F3C11F95883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7704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DCF83E8-2B39-4285-B0AA-EDEBF4840E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4199423-2936-4F0D-9989-3749342331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BC2309-55B4-4FDE-866B-10B018D8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1C90-3FA9-41D1-B389-252C970C3FD7}" type="datetimeFigureOut">
              <a:rPr lang="fr-BE" smtClean="0"/>
              <a:t>15-06-20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06EA6B-6C32-4448-975B-2AC9C1E7D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89CDF8-5E93-489A-BE5F-E976B1757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0E8F-804F-4003-A034-F3C11F95883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70543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214A30-DE1E-4F71-BE33-93CBCEBC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B13DBC-CCEA-4DF9-AA8B-253BBFC41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7DF06D-E1E6-474D-8BF5-4C40FBBBA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1C90-3FA9-41D1-B389-252C970C3FD7}" type="datetimeFigureOut">
              <a:rPr lang="fr-BE" smtClean="0"/>
              <a:t>15-06-20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FF50E0-3607-4D10-91EF-1BC89EC7F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660B28-9454-4143-9527-463C4924E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0E8F-804F-4003-A034-F3C11F95883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6906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67BAC4-A24F-4D15-80DD-56317E8CB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E764D4-4226-4B05-A920-5097A328D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4518C6-85D4-4A3A-9311-9E4F8C2AA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1C90-3FA9-41D1-B389-252C970C3FD7}" type="datetimeFigureOut">
              <a:rPr lang="fr-BE" smtClean="0"/>
              <a:t>15-06-20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252FDF-0873-4E54-B1D4-53E869F75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6F6F90-B435-4564-8D66-33951A2F7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0E8F-804F-4003-A034-F3C11F95883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5213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3A9FD1-0215-4FB1-BA3C-825A39DA3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446361-C5CB-4FE8-BD45-6D387A13C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F0E1C20-A5D2-47FA-85A2-7B0F5CAAD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CC5CBE7-E04F-4795-B336-7D9DB05E8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1C90-3FA9-41D1-B389-252C970C3FD7}" type="datetimeFigureOut">
              <a:rPr lang="fr-BE" smtClean="0"/>
              <a:t>15-06-20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31F557-D0AB-4CB5-B8F5-8FF4EE714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183B9E-1AEC-42CA-B158-1BD66F477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0E8F-804F-4003-A034-F3C11F95883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6403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527F9D-7677-467E-BC2F-CF0447B62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CD56BB-82EB-405A-BD7C-44C45113C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68780A9-2FD1-4DEA-986F-93C5FFFFE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5E0EE2B-673C-41D5-B694-2D6C8BAF1F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BE478A0-EBB3-4400-A3F9-E35748B2C5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B730637-A1C6-4B74-82F0-E02F32849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1C90-3FA9-41D1-B389-252C970C3FD7}" type="datetimeFigureOut">
              <a:rPr lang="fr-BE" smtClean="0"/>
              <a:t>15-06-20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E704251-F8E6-4169-9343-A60858E34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03A27EF-35D1-455F-9E9D-2BC23A487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0E8F-804F-4003-A034-F3C11F95883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68578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91416A-B014-46D5-812C-575A55D02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D7A087F-4F65-49FF-9943-5AC7927E2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1C90-3FA9-41D1-B389-252C970C3FD7}" type="datetimeFigureOut">
              <a:rPr lang="fr-BE" smtClean="0"/>
              <a:t>15-06-20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9A8BFF0-DE89-4427-902D-B7E630F68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56B68AA-9A33-450D-A13D-32B6F3B73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0E8F-804F-4003-A034-F3C11F95883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56385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E54DF81-C899-4E4A-BB7B-2AD1E1BAB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1C90-3FA9-41D1-B389-252C970C3FD7}" type="datetimeFigureOut">
              <a:rPr lang="fr-BE" smtClean="0"/>
              <a:t>15-06-20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7CA882A-1918-4C9C-9E6B-8454D4661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4B1CE97-B688-4C38-972C-7DD3F6B02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0E8F-804F-4003-A034-F3C11F95883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32548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830436-FFFB-4A3A-9941-62CBCF0ED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9851E9-0E29-4203-9BAB-61392BBF3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EECC998-8E83-489B-90D4-8B2F1A2BC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428B87-9BEE-440D-A4CA-19EA19312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1C90-3FA9-41D1-B389-252C970C3FD7}" type="datetimeFigureOut">
              <a:rPr lang="fr-BE" smtClean="0"/>
              <a:t>15-06-20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20A85C-9430-40A0-B38E-2F2752A7E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FAC22E-5D97-45A7-8D06-8809C4523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0E8F-804F-4003-A034-F3C11F95883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8389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791C5C-760B-4866-8EFA-2BF21B84B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A0B8B4A-B5C0-4227-8C4C-7EAB2DED24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F2C23F-926D-4122-96BC-CF9538AA19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B922494-6805-4839-8B80-893BC58D8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1C90-3FA9-41D1-B389-252C970C3FD7}" type="datetimeFigureOut">
              <a:rPr lang="fr-BE" smtClean="0"/>
              <a:t>15-06-20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4AB45F-89B0-470E-B166-4A343D207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266BC5-A109-4B1C-9F8F-2BD157A49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0E8F-804F-4003-A034-F3C11F95883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1783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C71AE4B-F4FB-4D2A-8A78-35ECAA121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8A9080-FFD8-4F73-BE7D-6B1F914C6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04A441-9BAB-4CDB-A4FD-B3A3ADA59F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61C90-3FA9-41D1-B389-252C970C3FD7}" type="datetimeFigureOut">
              <a:rPr lang="fr-BE" smtClean="0"/>
              <a:t>15-06-20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A38258-1332-4190-A310-61D6D8DAC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45BD16-8E65-4F00-B839-EFC116CF8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50E8F-804F-4003-A034-F3C11F95883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0571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EB8668-C18E-4543-937F-7856B8895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8563" y="29149"/>
            <a:ext cx="6774873" cy="595745"/>
          </a:xfrm>
        </p:spPr>
        <p:txBody>
          <a:bodyPr>
            <a:normAutofit/>
          </a:bodyPr>
          <a:lstStyle/>
          <a:p>
            <a:r>
              <a:rPr lang="fr-BE" sz="2400" u="sng" dirty="0"/>
              <a:t>L’insuffisance veineuse en schéma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629A3BD-BD0B-4F95-A362-54AA0724B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09" y="1288473"/>
            <a:ext cx="4082642" cy="4807527"/>
          </a:xfrm>
          <a:prstGeom prst="rect">
            <a:avLst/>
          </a:prstGeom>
          <a:scene3d>
            <a:camera prst="orthographicFront"/>
            <a:lightRig rig="threePt" dir="t"/>
          </a:scene3d>
          <a:sp3d contourW="19050">
            <a:contourClr>
              <a:schemeClr val="tx1"/>
            </a:contourClr>
          </a:sp3d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0FC9E91-5FE3-4154-A92B-CBD497B60119}"/>
              </a:ext>
            </a:extLst>
          </p:cNvPr>
          <p:cNvSpPr txBox="1"/>
          <p:nvPr/>
        </p:nvSpPr>
        <p:spPr>
          <a:xfrm>
            <a:off x="413624" y="6294704"/>
            <a:ext cx="371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Réseau veineux </a:t>
            </a:r>
            <a:r>
              <a:rPr lang="fr-BE" dirty="0">
                <a:solidFill>
                  <a:schemeClr val="accent1"/>
                </a:solidFill>
              </a:rPr>
              <a:t>superficiel</a:t>
            </a:r>
            <a:r>
              <a:rPr lang="fr-BE" dirty="0"/>
              <a:t> et </a:t>
            </a:r>
            <a:r>
              <a:rPr lang="fr-BE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profond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D357B22-B8EC-44D6-AE22-B70978360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985" y="2596018"/>
            <a:ext cx="2076450" cy="2010696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/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CA1D5B3-0D1C-480A-BA98-65278C4773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163" y="2596018"/>
            <a:ext cx="2441120" cy="2008976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/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6A45906F-804C-4351-9AC0-7B992D241311}"/>
              </a:ext>
            </a:extLst>
          </p:cNvPr>
          <p:cNvSpPr txBox="1"/>
          <p:nvPr/>
        </p:nvSpPr>
        <p:spPr>
          <a:xfrm>
            <a:off x="4401474" y="4604994"/>
            <a:ext cx="2478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Veines et valvules saines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0F51C3B-DDC2-430E-902B-6520CA07538F}"/>
              </a:ext>
            </a:extLst>
          </p:cNvPr>
          <p:cNvSpPr txBox="1"/>
          <p:nvPr/>
        </p:nvSpPr>
        <p:spPr>
          <a:xfrm>
            <a:off x="7059340" y="4604994"/>
            <a:ext cx="2009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Veine pathologique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45B9545-B6FC-4CA6-A1D2-BC4D10610B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48155" y="1089979"/>
            <a:ext cx="2343964" cy="1743426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/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E6BB25A7-C6BC-42AF-901B-9E7BF94A03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063" y="4974326"/>
            <a:ext cx="1735787" cy="1679007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/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4CA5F58D-6315-4911-B087-4B529580012A}"/>
              </a:ext>
            </a:extLst>
          </p:cNvPr>
          <p:cNvSpPr txBox="1"/>
          <p:nvPr/>
        </p:nvSpPr>
        <p:spPr>
          <a:xfrm>
            <a:off x="9676796" y="364743"/>
            <a:ext cx="1481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complications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9EF92BB-FF6D-4AFE-A9B3-3EF2DBCF22FA}"/>
              </a:ext>
            </a:extLst>
          </p:cNvPr>
          <p:cNvSpPr txBox="1"/>
          <p:nvPr/>
        </p:nvSpPr>
        <p:spPr>
          <a:xfrm>
            <a:off x="11076297" y="886649"/>
            <a:ext cx="832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varices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ACB696A-DBAB-416A-B355-D81B53F949AF}"/>
              </a:ext>
            </a:extLst>
          </p:cNvPr>
          <p:cNvSpPr txBox="1"/>
          <p:nvPr/>
        </p:nvSpPr>
        <p:spPr>
          <a:xfrm>
            <a:off x="11096336" y="1585452"/>
            <a:ext cx="950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/>
              <a:t>Dermite</a:t>
            </a:r>
          </a:p>
          <a:p>
            <a:pPr algn="ctr"/>
            <a:r>
              <a:rPr lang="fr-BE" dirty="0"/>
              <a:t>ocre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E323AE1-529A-444F-93CD-2564C144AEE4}"/>
              </a:ext>
            </a:extLst>
          </p:cNvPr>
          <p:cNvSpPr txBox="1"/>
          <p:nvPr/>
        </p:nvSpPr>
        <p:spPr>
          <a:xfrm>
            <a:off x="11172850" y="2361832"/>
            <a:ext cx="765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ulcère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45694A0-A734-458D-9BAE-A6C21C74FD2F}"/>
              </a:ext>
            </a:extLst>
          </p:cNvPr>
          <p:cNvSpPr txBox="1"/>
          <p:nvPr/>
        </p:nvSpPr>
        <p:spPr>
          <a:xfrm>
            <a:off x="10992925" y="5120623"/>
            <a:ext cx="1265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Embolie </a:t>
            </a:r>
          </a:p>
          <a:p>
            <a:r>
              <a:rPr lang="fr-BE" dirty="0"/>
              <a:t>pulmonaire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96C120A9-8684-4EF4-BBEF-A8866A7DD7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24" y="3260768"/>
            <a:ext cx="1750206" cy="1597166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/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68975FC7-929A-4E1F-ADD8-6B463D49837C}"/>
              </a:ext>
            </a:extLst>
          </p:cNvPr>
          <p:cNvSpPr txBox="1"/>
          <p:nvPr/>
        </p:nvSpPr>
        <p:spPr>
          <a:xfrm>
            <a:off x="11188765" y="3374796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embole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76FCFDA3-78E3-4B4A-BCB5-460E99A7C705}"/>
              </a:ext>
            </a:extLst>
          </p:cNvPr>
          <p:cNvSpPr txBox="1"/>
          <p:nvPr/>
        </p:nvSpPr>
        <p:spPr>
          <a:xfrm>
            <a:off x="11158740" y="3907355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thrombus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EE1F4E20-97AD-4A1B-B51E-B3DAA3D0FC09}"/>
              </a:ext>
            </a:extLst>
          </p:cNvPr>
          <p:cNvCxnSpPr>
            <a:endCxn id="25" idx="1"/>
          </p:cNvCxnSpPr>
          <p:nvPr/>
        </p:nvCxnSpPr>
        <p:spPr>
          <a:xfrm flipV="1">
            <a:off x="10312842" y="1071315"/>
            <a:ext cx="763455" cy="26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8750E398-D0B4-4005-906E-B141BC2F4CF5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10312842" y="1908618"/>
            <a:ext cx="783494" cy="166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D8880A68-7BA1-4B55-AF23-D6B1D11C2E40}"/>
              </a:ext>
            </a:extLst>
          </p:cNvPr>
          <p:cNvCxnSpPr>
            <a:endCxn id="27" idx="1"/>
          </p:cNvCxnSpPr>
          <p:nvPr/>
        </p:nvCxnSpPr>
        <p:spPr>
          <a:xfrm>
            <a:off x="10193572" y="2361832"/>
            <a:ext cx="979278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6A050EA1-3412-4771-9FCE-28E4B240B51E}"/>
              </a:ext>
            </a:extLst>
          </p:cNvPr>
          <p:cNvCxnSpPr>
            <a:endCxn id="31" idx="1"/>
          </p:cNvCxnSpPr>
          <p:nvPr/>
        </p:nvCxnSpPr>
        <p:spPr>
          <a:xfrm flipV="1">
            <a:off x="10479819" y="3559462"/>
            <a:ext cx="708946" cy="410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AEA4ADF8-6B9E-4CA4-9CD7-34B171601600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10193572" y="4006817"/>
            <a:ext cx="965168" cy="852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B6FDC98C-4818-4623-9F33-7220E814885F}"/>
              </a:ext>
            </a:extLst>
          </p:cNvPr>
          <p:cNvCxnSpPr>
            <a:cxnSpLocks/>
          </p:cNvCxnSpPr>
          <p:nvPr/>
        </p:nvCxnSpPr>
        <p:spPr>
          <a:xfrm flipV="1">
            <a:off x="10582275" y="5443788"/>
            <a:ext cx="514061" cy="1664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1489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24468</TotalTime>
  <Words>24</Words>
  <Application>Microsoft Office PowerPoint</Application>
  <PresentationFormat>Grand écran</PresentationFormat>
  <Paragraphs>13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L’insuffisance veineuse en schéma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L’insuffisance veineuse en schéma</dc:title>
  <dc:creator>florence de dobbeleer</dc:creator>
  <cp:lastModifiedBy>florence de dobbeleer</cp:lastModifiedBy>
  <cp:revision>6</cp:revision>
  <cp:lastPrinted>2020-06-29T14:28:39Z</cp:lastPrinted>
  <dcterms:created xsi:type="dcterms:W3CDTF">2020-06-15T15:07:18Z</dcterms:created>
  <dcterms:modified xsi:type="dcterms:W3CDTF">2020-07-02T14:55:31Z</dcterms:modified>
</cp:coreProperties>
</file>